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2"/>
  </p:normalViewPr>
  <p:slideViewPr>
    <p:cSldViewPr snapToGrid="0" snapToObjects="1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0daa2ef6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0daa2ef6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map of thermal dust emission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dust grains absorb light at short wavelengths and re-emits at far IR (heat up a little, Wien’s law, </a:t>
            </a:r>
            <a:r>
              <a:rPr lang="en-US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black-body radiation curve for different temperature peaks at a wavelength is inversely proportional to the temperature</a:t>
            </a:r>
            <a:r>
              <a:rPr lang="en-US"/>
              <a:t>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HCN is a linear molecule and has rotational transition in the radio part of the spectrum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OTF most eficient way bc it writes out data continuously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Freq: 88.6318475 GHz LSB  (centers up on F=2-1 hyperfine line)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AROWS 19.5 kHz mode with central 1024 channels 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5df1a611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5df1a611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zoom in on B211C to see spectra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brightest at center of contour map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take spectra and zoom in on it even more to see that there are actually three peaks. these three peaks are due to hyperfine lines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0daa2ef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0daa2ef6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Hyperfine lines come from the spin of the nitrogen nucleus interacting with the rotation of the molecule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energy levels split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three transitions-middle is the strongest, best signal to noise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zoom in on center peak the get the area under the spectral line by integrating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rotational transition means it has a very specific rotation, a fixed angular momentum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with the integrated intensity we can compare how much dust there is, how much material is along the line of sight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this shows we are detecting HCN down to a couple of Av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there is more at low Av than at high Av so we made a fraction</a:t>
            </a: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0daa2ef6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0daa2ef6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the histogram shows how many points above the line and below the line of 5 sig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it is a continuous function so there’s no real cut off or jump where it’s super obvious that HCN is detected way more at some high density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detected 100% of the time as high Av, but at low Av, only detected like 30% of the time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0daa2ef6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0daa2ef6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09562" y="273352"/>
            <a:ext cx="10971684" cy="530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/>
        </p:nvSpPr>
        <p:spPr>
          <a:xfrm>
            <a:off x="1980740" y="273352"/>
            <a:ext cx="8229627" cy="530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43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HCN in the Taurus Molecular Cloud</a:t>
            </a:r>
            <a:endParaRPr sz="290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3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Samantha Andrews</a:t>
            </a:r>
            <a:endParaRPr sz="290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9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Undergraduate at the University of Arizona</a:t>
            </a:r>
            <a:endParaRPr sz="290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9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Mentor: Dr. Yancy Shirley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9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Benefactor:</a:t>
            </a:r>
            <a:r>
              <a:rPr lang="en-US" sz="2359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359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Rincon Research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9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2019</a:t>
            </a:r>
            <a:endParaRPr sz="290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10590907" y="4752220"/>
            <a:ext cx="1100920" cy="17390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4" descr="nasa-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1475" y="5257800"/>
            <a:ext cx="1289050" cy="110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 descr="ua_logo_l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5257800"/>
            <a:ext cx="1447800" cy="123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Future Plans</a:t>
            </a: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4918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More observations on the 12m to extend the region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Compare results to other molecular clouds that are more active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Thanks to: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Yancy Shirley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Samantha Scibelli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University of Arizona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UA/NASA Space Grant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Mike Parker &amp; Rincon Research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84275" y="1418075"/>
            <a:ext cx="5834100" cy="5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Molecular Cloud</a:t>
            </a:r>
            <a:endParaRPr/>
          </a:p>
          <a:p>
            <a:pPr marL="685800" lvl="1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Dusty H</a:t>
            </a:r>
            <a:r>
              <a:rPr lang="en-US" baseline="-25000"/>
              <a:t>2</a:t>
            </a:r>
            <a:r>
              <a:rPr lang="en-US"/>
              <a:t> regions where stars form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Hydrogen Cyanide (HCN)</a:t>
            </a:r>
            <a:endParaRPr/>
          </a:p>
          <a:p>
            <a:pPr marL="685800" lvl="1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Traditionally used as a dense gas tracer </a:t>
            </a:r>
            <a:endParaRPr/>
          </a:p>
          <a:p>
            <a:pPr marL="685800" lvl="1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Published studies in very active regions</a:t>
            </a:r>
            <a:endParaRPr/>
          </a:p>
          <a:p>
            <a:pPr marL="685800" lvl="1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tested this hypothesis in a more quiescent cloud - Taurus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Extinction (A</a:t>
            </a:r>
            <a:r>
              <a:rPr lang="en-US" baseline="-25000"/>
              <a:t>v</a:t>
            </a:r>
            <a:r>
              <a:rPr lang="en-US"/>
              <a:t>)</a:t>
            </a:r>
            <a:endParaRPr/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/>
              <a:t>Estimate of dust extinction along line of sight at visual wavelengths</a:t>
            </a:r>
            <a:endParaRPr sz="2400"/>
          </a:p>
          <a:p>
            <a:pPr marL="9144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/>
              <a:t>Proportional to column density of H</a:t>
            </a:r>
            <a:r>
              <a:rPr lang="en-US" sz="2400" baseline="-25000"/>
              <a:t>2</a:t>
            </a:r>
            <a:endParaRPr/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925" y="2265151"/>
            <a:ext cx="5439575" cy="36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 &amp; Method</a:t>
            </a:r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581950" y="1449650"/>
            <a:ext cx="48141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Goal: </a:t>
            </a:r>
            <a:r>
              <a:rPr lang="en-US">
                <a:solidFill>
                  <a:srgbClr val="FF0000"/>
                </a:solidFill>
              </a:rPr>
              <a:t>Test if Hydrogen Cyanide probes dense molecular gas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Method: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arenR"/>
            </a:pPr>
            <a:r>
              <a:rPr lang="en-US"/>
              <a:t>Radio observations of Taurus region to observe HCN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/>
              <a:t>Analyze primary hyperfine line in spectra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US"/>
              <a:t>Compare the visual extinction and integrated intensity</a:t>
            </a:r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300" y="2023225"/>
            <a:ext cx="6295251" cy="36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5652300" y="5709625"/>
            <a:ext cx="10851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Herschel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Observations</a:t>
            </a: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838200" y="1599525"/>
            <a:ext cx="4845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Arizona Radio Observatory 12 meter radio telescope at Kitt Peak National Observatory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On the fly mapping</a:t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856" y="3721099"/>
            <a:ext cx="3904044" cy="292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8832" y="607813"/>
            <a:ext cx="5173361" cy="564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HCN Mapping</a:t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250" y="1425525"/>
            <a:ext cx="5477425" cy="518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4">
            <a:alphaModFix/>
          </a:blip>
          <a:srcRect l="26219" t="28737" r="23397" b="4305"/>
          <a:stretch/>
        </p:blipFill>
        <p:spPr>
          <a:xfrm>
            <a:off x="6036849" y="365125"/>
            <a:ext cx="5565375" cy="55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6036850" y="5786650"/>
            <a:ext cx="53169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HCN integrated intensity contours 3 sigma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Hyperfine Lines</a:t>
            </a: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7768750" y="1690825"/>
            <a:ext cx="4179000" cy="71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Energy levels split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Analyze middle 2-1 transition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Calculate integrated intensity</a:t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t="27964" r="3781"/>
          <a:stretch/>
        </p:blipFill>
        <p:spPr>
          <a:xfrm>
            <a:off x="217975" y="1690825"/>
            <a:ext cx="7747875" cy="4187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19"/>
          <p:cNvCxnSpPr/>
          <p:nvPr/>
        </p:nvCxnSpPr>
        <p:spPr>
          <a:xfrm flipH="1">
            <a:off x="4084263" y="2402125"/>
            <a:ext cx="12000" cy="588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reflection endPos="30000" dist="38100" dir="5400000" fadeDir="5400012" sy="-100000" algn="bl" rotWithShape="0"/>
          </a:effectLst>
        </p:spPr>
      </p:cxnSp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8950" y="4018950"/>
            <a:ext cx="285750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Comparison of HCN with Av</a:t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100" y="2071375"/>
            <a:ext cx="5099600" cy="4685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919425" y="1507250"/>
            <a:ext cx="45216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Detecting more HCN at low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than at high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9600" y="16907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3400" y="808925"/>
            <a:ext cx="6096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 rotWithShape="1">
          <a:blip r:embed="rId4">
            <a:alphaModFix/>
          </a:blip>
          <a:srcRect t="10754" r="2305" b="17452"/>
          <a:stretch/>
        </p:blipFill>
        <p:spPr>
          <a:xfrm>
            <a:off x="437100" y="1568300"/>
            <a:ext cx="5456300" cy="518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8817450" y="4958900"/>
            <a:ext cx="738600" cy="34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6089300" y="5307500"/>
            <a:ext cx="60960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Detection fraction continuous with A</a:t>
            </a:r>
            <a:r>
              <a:rPr lang="en-US" sz="2800" baseline="-25000"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aseline="-25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As density increases, HCN fraction increases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HCN is detected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838200" y="13731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HCN known is previously known to be a good dense gas tracer in very active regions of star formation dominated by protostars.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 found that it is not an exclusively dense gas tracer in younger/quiescent regions dominated by prestellar cores.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HCN is present in gas of all different densities with no sharp cut off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Most HCN detections are at low A</a:t>
            </a:r>
            <a:r>
              <a:rPr lang="en-US" baseline="-25000"/>
              <a:t>v </a:t>
            </a:r>
            <a:r>
              <a:rPr lang="en-US"/>
              <a:t>(less than 5 mag)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Macintosh PowerPoint</Application>
  <PresentationFormat>Widescreen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Calibri</vt:lpstr>
      <vt:lpstr>Arial</vt:lpstr>
      <vt:lpstr>Roboto</vt:lpstr>
      <vt:lpstr>Office Theme</vt:lpstr>
      <vt:lpstr>PowerPoint Presentation</vt:lpstr>
      <vt:lpstr>Background</vt:lpstr>
      <vt:lpstr>Motivation &amp; Method</vt:lpstr>
      <vt:lpstr>Observations</vt:lpstr>
      <vt:lpstr>HCN Mapping</vt:lpstr>
      <vt:lpstr>Hyperfine Lines</vt:lpstr>
      <vt:lpstr>Comparison of HCN with Av</vt:lpstr>
      <vt:lpstr>Where HCN is detected</vt:lpstr>
      <vt:lpstr>Conclusions</vt:lpstr>
      <vt:lpstr>Future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Nicole Andrews</cp:lastModifiedBy>
  <cp:revision>1</cp:revision>
  <dcterms:modified xsi:type="dcterms:W3CDTF">2019-04-02T04:53:42Z</dcterms:modified>
</cp:coreProperties>
</file>